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702" r:id="rId2"/>
  </p:sldMasterIdLst>
  <p:notesMasterIdLst>
    <p:notesMasterId r:id="rId13"/>
  </p:notesMasterIdLst>
  <p:sldIdLst>
    <p:sldId id="256" r:id="rId3"/>
    <p:sldId id="257" r:id="rId4"/>
    <p:sldId id="258" r:id="rId5"/>
    <p:sldId id="259" r:id="rId6"/>
    <p:sldId id="260" r:id="rId7"/>
    <p:sldId id="261" r:id="rId8"/>
    <p:sldId id="263" r:id="rId9"/>
    <p:sldId id="264" r:id="rId10"/>
    <p:sldId id="265"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73" d="100"/>
          <a:sy n="73" d="100"/>
        </p:scale>
        <p:origin x="173"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082A3E-7683-40D6-A437-132B868FF3E4}" type="datetimeFigureOut">
              <a:rPr lang="en-IN" smtClean="0"/>
              <a:t>06-09-2023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847423-1636-457E-B4A7-5FCB74891AB1}" type="slidenum">
              <a:rPr lang="en-IN" smtClean="0"/>
              <a:t>‹#›</a:t>
            </a:fld>
            <a:endParaRPr lang="en-IN"/>
          </a:p>
        </p:txBody>
      </p:sp>
    </p:spTree>
    <p:extLst>
      <p:ext uri="{BB962C8B-B14F-4D97-AF65-F5344CB8AC3E}">
        <p14:creationId xmlns:p14="http://schemas.microsoft.com/office/powerpoint/2010/main" val="626220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0C847423-1636-457E-B4A7-5FCB74891AB1}" type="slidenum">
              <a:rPr lang="en-IN" smtClean="0"/>
              <a:t>1</a:t>
            </a:fld>
            <a:endParaRPr lang="en-IN"/>
          </a:p>
        </p:txBody>
      </p:sp>
    </p:spTree>
    <p:extLst>
      <p:ext uri="{BB962C8B-B14F-4D97-AF65-F5344CB8AC3E}">
        <p14:creationId xmlns:p14="http://schemas.microsoft.com/office/powerpoint/2010/main" val="620524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GENDER</a:t>
            </a:r>
            <a:endParaRPr dirty="0"/>
          </a:p>
          <a:p>
            <a:r>
              <a:rPr b="0" dirty="0"/>
              <a:t>No alt text provided</a:t>
            </a:r>
            <a:endParaRPr dirty="0"/>
          </a:p>
          <a:p>
            <a:endParaRPr dirty="0"/>
          </a:p>
          <a:p>
            <a:r>
              <a:rPr b="1" dirty="0"/>
              <a:t>BUSINESS UNIT</a:t>
            </a:r>
            <a:endParaRPr dirty="0"/>
          </a:p>
          <a:p>
            <a:r>
              <a:rPr b="0" dirty="0"/>
              <a:t>No alt text provided</a:t>
            </a:r>
            <a:endParaRPr dirty="0"/>
          </a:p>
          <a:p>
            <a:endParaRPr dirty="0"/>
          </a:p>
          <a:p>
            <a:r>
              <a:rPr b="1" dirty="0"/>
              <a:t>AVERAGE OF ABSENT HOURS</a:t>
            </a:r>
            <a:endParaRPr dirty="0"/>
          </a:p>
          <a:p>
            <a:r>
              <a:rPr b="0" dirty="0"/>
              <a:t>No alt text provided</a:t>
            </a:r>
            <a:endParaRPr dirty="0"/>
          </a:p>
          <a:p>
            <a:endParaRPr dirty="0"/>
          </a:p>
          <a:p>
            <a:r>
              <a:rPr b="1" dirty="0"/>
              <a:t>TOTAL ABSENT HOURS</a:t>
            </a:r>
            <a:endParaRPr dirty="0"/>
          </a:p>
          <a:p>
            <a:r>
              <a:rPr b="0" dirty="0"/>
              <a:t>No alt text provided</a:t>
            </a:r>
            <a:endParaRPr dirty="0"/>
          </a:p>
          <a:p>
            <a:endParaRPr dirty="0"/>
          </a:p>
          <a:p>
            <a:r>
              <a:rPr b="1" dirty="0"/>
              <a:t>AVERAGE OF ABSENT HOURS BY JOB TITLE</a:t>
            </a:r>
            <a:endParaRPr dirty="0"/>
          </a:p>
          <a:p>
            <a:r>
              <a:rPr b="0" dirty="0"/>
              <a:t>No alt text provided</a:t>
            </a:r>
            <a:endParaRPr dirty="0"/>
          </a:p>
          <a:p>
            <a:endParaRPr dirty="0"/>
          </a:p>
          <a:p>
            <a:r>
              <a:rPr b="1" dirty="0"/>
              <a:t>AVERAGE OF ABSENT HOURS BY DIVISION</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AVERAGE OF ABSENT HOURS BY DEPARTMENT </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COUNT OF ABSENT HOURS BY AGE</a:t>
            </a:r>
            <a:endParaRPr dirty="0"/>
          </a:p>
          <a:p>
            <a:r>
              <a:rPr b="0" dirty="0"/>
              <a:t>No alt text provided</a:t>
            </a:r>
            <a:endParaRPr dirty="0"/>
          </a:p>
          <a:p>
            <a:endParaRPr dirty="0"/>
          </a:p>
          <a:p>
            <a:r>
              <a:rPr b="1" dirty="0"/>
              <a:t>AVERAGE OF ABSENT HOURS BY LENGTH OF SERVICE</a:t>
            </a:r>
            <a:endParaRPr dirty="0"/>
          </a:p>
          <a:p>
            <a:r>
              <a:rPr b="0" dirty="0"/>
              <a:t>No alt text provided</a:t>
            </a:r>
            <a:endParaRPr dirty="0"/>
          </a:p>
          <a:p>
            <a:endParaRPr dirty="0"/>
          </a:p>
          <a:p>
            <a:r>
              <a:rPr b="1" dirty="0"/>
              <a:t>AVERAGE OF ABSENT HOURS BY CITY</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HR ANALYTICS - ABSENTEEISM</a:t>
            </a:r>
            <a:endParaRPr dirty="0"/>
          </a:p>
          <a:p>
            <a:r>
              <a:rPr b="0" dirty="0"/>
              <a:t>No alt text provided</a:t>
            </a:r>
            <a:endParaRPr dirty="0"/>
          </a:p>
          <a:p>
            <a:endParaRPr dirty="0"/>
          </a:p>
          <a:p>
            <a:r>
              <a:rPr b="1" dirty="0"/>
              <a:t>GENDER</a:t>
            </a:r>
            <a:endParaRPr dirty="0"/>
          </a:p>
          <a:p>
            <a:r>
              <a:rPr b="0" dirty="0"/>
              <a:t>No alt text provided</a:t>
            </a:r>
            <a:endParaRPr dirty="0"/>
          </a:p>
          <a:p>
            <a:endParaRPr dirty="0"/>
          </a:p>
          <a:p>
            <a:r>
              <a:rPr b="1" dirty="0"/>
              <a:t>BUSINESS UNIT</a:t>
            </a:r>
            <a:endParaRPr dirty="0"/>
          </a:p>
          <a:p>
            <a:r>
              <a:rPr b="0" dirty="0"/>
              <a:t>No alt text provided</a:t>
            </a:r>
            <a:endParaRPr dirty="0"/>
          </a:p>
          <a:p>
            <a:endParaRPr dirty="0"/>
          </a:p>
          <a:p>
            <a:r>
              <a:rPr b="1" dirty="0"/>
              <a:t>AVERAGE OF ABSENT HOURS</a:t>
            </a:r>
            <a:endParaRPr dirty="0"/>
          </a:p>
          <a:p>
            <a:r>
              <a:rPr b="0" dirty="0"/>
              <a:t>No alt text provided</a:t>
            </a:r>
            <a:endParaRPr dirty="0"/>
          </a:p>
          <a:p>
            <a:endParaRPr dirty="0"/>
          </a:p>
          <a:p>
            <a:r>
              <a:rPr b="1" dirty="0"/>
              <a:t>TOTAL ABSENT HOURS</a:t>
            </a:r>
            <a:endParaRPr dirty="0"/>
          </a:p>
          <a:p>
            <a:r>
              <a:rPr b="0" dirty="0"/>
              <a:t>No alt text provided</a:t>
            </a:r>
            <a:endParaRPr dirty="0"/>
          </a:p>
          <a:p>
            <a:endParaRPr dirty="0"/>
          </a:p>
          <a:p>
            <a:r>
              <a:rPr b="1" dirty="0"/>
              <a:t>AVERAGE OF ABSENT HOURS BY JOB TITLE</a:t>
            </a:r>
            <a:endParaRPr dirty="0"/>
          </a:p>
          <a:p>
            <a:r>
              <a:rPr b="0" dirty="0"/>
              <a:t>No alt text provided</a:t>
            </a:r>
            <a:endParaRPr dirty="0"/>
          </a:p>
          <a:p>
            <a:endParaRPr dirty="0"/>
          </a:p>
          <a:p>
            <a:r>
              <a:rPr b="1" dirty="0"/>
              <a:t>COUNT OF ABSENT HOURS BY AGE</a:t>
            </a:r>
            <a:endParaRPr dirty="0"/>
          </a:p>
          <a:p>
            <a:r>
              <a:rPr b="0" dirty="0"/>
              <a:t>No alt text provided</a:t>
            </a:r>
            <a:endParaRPr dirty="0"/>
          </a:p>
          <a:p>
            <a:endParaRPr dirty="0"/>
          </a:p>
          <a:p>
            <a:r>
              <a:rPr b="1" dirty="0"/>
              <a:t>AVERAGE OF ABSENT HOURS BY DEPARTMENT </a:t>
            </a:r>
            <a:endParaRPr dirty="0"/>
          </a:p>
          <a:p>
            <a:r>
              <a:rPr b="0" dirty="0"/>
              <a:t>No alt text provided</a:t>
            </a:r>
            <a:endParaRPr dirty="0"/>
          </a:p>
          <a:p>
            <a:endParaRPr dirty="0"/>
          </a:p>
          <a:p>
            <a:r>
              <a:rPr b="1" dirty="0"/>
              <a:t>AVERAGE OF ABSENT HOURS BY DIVISION</a:t>
            </a:r>
            <a:endParaRPr dirty="0"/>
          </a:p>
          <a:p>
            <a:r>
              <a:rPr b="0" dirty="0"/>
              <a:t>No alt text provided</a:t>
            </a:r>
            <a:endParaRPr dirty="0"/>
          </a:p>
          <a:p>
            <a:endParaRPr dirty="0"/>
          </a:p>
          <a:p>
            <a:r>
              <a:rPr b="1" dirty="0"/>
              <a:t>AVERAGE OF ABSENT HOURS BY LENGTH OF SERVICE</a:t>
            </a:r>
            <a:endParaRPr dirty="0"/>
          </a:p>
          <a:p>
            <a:r>
              <a:rPr b="0" dirty="0"/>
              <a:t>No alt text provided</a:t>
            </a:r>
            <a:endParaRPr dirty="0"/>
          </a:p>
          <a:p>
            <a:endParaRPr dirty="0"/>
          </a:p>
          <a:p>
            <a:r>
              <a:rPr b="1" dirty="0"/>
              <a:t>AVERAGE OF ABSENT HOURS BY CITY</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HR ANALYTICS - ABSENTEEISM</a:t>
            </a:r>
            <a:endParaRPr dirty="0"/>
          </a:p>
          <a:p>
            <a:r>
              <a:rPr b="0" dirty="0"/>
              <a:t>No alt text provided</a:t>
            </a:r>
            <a:endParaRPr dirty="0"/>
          </a:p>
          <a:p>
            <a:endParaRPr dirty="0"/>
          </a:p>
          <a:p>
            <a:r>
              <a:rPr b="1" dirty="0"/>
              <a:t>GENDER</a:t>
            </a:r>
            <a:endParaRPr dirty="0"/>
          </a:p>
          <a:p>
            <a:r>
              <a:rPr b="0" dirty="0"/>
              <a:t>No alt text provided</a:t>
            </a:r>
            <a:endParaRPr dirty="0"/>
          </a:p>
          <a:p>
            <a:endParaRPr dirty="0"/>
          </a:p>
          <a:p>
            <a:r>
              <a:rPr b="1" dirty="0"/>
              <a:t>BUSINESS UNIT</a:t>
            </a:r>
            <a:endParaRPr dirty="0"/>
          </a:p>
          <a:p>
            <a:r>
              <a:rPr b="0" dirty="0"/>
              <a:t>No alt text provided</a:t>
            </a:r>
            <a:endParaRPr dirty="0"/>
          </a:p>
          <a:p>
            <a:endParaRPr dirty="0"/>
          </a:p>
          <a:p>
            <a:r>
              <a:rPr b="1" dirty="0"/>
              <a:t>AVERAGE OF ABSENT HOURS</a:t>
            </a:r>
            <a:endParaRPr dirty="0"/>
          </a:p>
          <a:p>
            <a:r>
              <a:rPr b="0" dirty="0"/>
              <a:t>No alt text provided</a:t>
            </a:r>
            <a:endParaRPr dirty="0"/>
          </a:p>
          <a:p>
            <a:endParaRPr dirty="0"/>
          </a:p>
          <a:p>
            <a:r>
              <a:rPr b="1" dirty="0"/>
              <a:t>TOTAL ABSENT HOURS</a:t>
            </a:r>
            <a:endParaRPr dirty="0"/>
          </a:p>
          <a:p>
            <a:r>
              <a:rPr b="0" dirty="0"/>
              <a:t>No alt text provided</a:t>
            </a:r>
            <a:endParaRPr dirty="0"/>
          </a:p>
          <a:p>
            <a:endParaRPr dirty="0"/>
          </a:p>
          <a:p>
            <a:r>
              <a:rPr b="1" dirty="0"/>
              <a:t>AVERAGE OF ABSENT HOURS BY JOB TITLE</a:t>
            </a:r>
            <a:endParaRPr dirty="0"/>
          </a:p>
          <a:p>
            <a:r>
              <a:rPr b="0" dirty="0"/>
              <a:t>No alt text provided</a:t>
            </a:r>
            <a:endParaRPr dirty="0"/>
          </a:p>
          <a:p>
            <a:endParaRPr dirty="0"/>
          </a:p>
          <a:p>
            <a:r>
              <a:rPr b="1" dirty="0"/>
              <a:t>COUNT OF ABSENT HOURS BY AGE</a:t>
            </a:r>
            <a:endParaRPr dirty="0"/>
          </a:p>
          <a:p>
            <a:r>
              <a:rPr b="0" dirty="0"/>
              <a:t>No alt text provided</a:t>
            </a:r>
            <a:endParaRPr dirty="0"/>
          </a:p>
          <a:p>
            <a:endParaRPr dirty="0"/>
          </a:p>
          <a:p>
            <a:r>
              <a:rPr b="1" dirty="0"/>
              <a:t>AVERAGE OF ABSENT HOURS BY DEPARTMENT </a:t>
            </a:r>
            <a:endParaRPr dirty="0"/>
          </a:p>
          <a:p>
            <a:r>
              <a:rPr b="0" dirty="0"/>
              <a:t>No alt text provided</a:t>
            </a:r>
            <a:endParaRPr dirty="0"/>
          </a:p>
          <a:p>
            <a:endParaRPr dirty="0"/>
          </a:p>
          <a:p>
            <a:r>
              <a:rPr b="1" dirty="0"/>
              <a:t>AVERAGE OF ABSENT HOURS BY DIVISION</a:t>
            </a:r>
            <a:endParaRPr dirty="0"/>
          </a:p>
          <a:p>
            <a:r>
              <a:rPr b="0" dirty="0"/>
              <a:t>No alt text provided</a:t>
            </a:r>
            <a:endParaRPr dirty="0"/>
          </a:p>
          <a:p>
            <a:endParaRPr dirty="0"/>
          </a:p>
          <a:p>
            <a:r>
              <a:rPr b="1" dirty="0"/>
              <a:t>AVERAGE OF ABSENT HOURS BY LENGTH OF SERVICE</a:t>
            </a:r>
            <a:endParaRPr dirty="0"/>
          </a:p>
          <a:p>
            <a:r>
              <a:rPr b="0" dirty="0"/>
              <a:t>No alt text provided</a:t>
            </a:r>
            <a:endParaRPr dirty="0"/>
          </a:p>
          <a:p>
            <a:endParaRPr dirty="0"/>
          </a:p>
          <a:p>
            <a:r>
              <a:rPr b="1" dirty="0"/>
              <a:t>AVERAGE OF ABSENT HOURS BY CITY</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1218314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7264540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9241862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27ED9C8-F09A-4D9E-BEC0-4725162E21FF}" type="datetimeFigureOut">
              <a:rPr lang="en-US" smtClean="0"/>
              <a:t>9/6/2023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5887661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7ED9C8-F09A-4D9E-BEC0-4725162E21FF}" type="datetimeFigureOut">
              <a:rPr lang="en-US" smtClean="0"/>
              <a:t>9/6/2023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8844076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27ED9C8-F09A-4D9E-BEC0-4725162E21FF}" type="datetimeFigureOut">
              <a:rPr lang="en-US" smtClean="0"/>
              <a:t>9/6/2023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540530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9/6/2023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5676271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850540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95236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8288155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568860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0474937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189519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8211420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3827541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622092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7604144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9/6/2023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9/6/2023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9/6/2023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9/6/2023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9/6/2023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27ED9C8-F09A-4D9E-BEC0-4725162E21FF}" type="datetimeFigureOut">
              <a:rPr lang="en-US" smtClean="0"/>
              <a:t>9/6/2023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3865611982"/>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app.powerbi.com/groups/me/reports/8861d4c6-2d83-405c-836e-d55de49f0918?pbi_source=PowerPoint"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8861d4c6-2d83-405c-836e-d55de49f0918/?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8861d4c6-2d83-405c-836e-d55de49f0918/?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8861d4c6-2d83-405c-836e-d55de49f0918/?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8861d4c6-2d83-405c-836e-d55de49f0918/?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19.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8861d4c6-2d83-405c-836e-d55de49f0918/?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xmlns:p14="http://schemas.microsoft.com/office/powerpoint/2010/main" xmlns:a14="http://schemas.microsoft.com/office/drawing/2010/main" xmlns=""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0" y="2982913"/>
            <a:ext cx="6313488"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HR_absenteeism_analysis</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4"/>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9/5/2023 4:42:16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9/2/2023 4:00:54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xmlns:p14="http://schemas.microsoft.com/office/powerpoint/2010/main" xmlns:a14="http://schemas.microsoft.com/office/drawing/2010/main" xmlns="" val="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84960" y="58847"/>
            <a:ext cx="10292080" cy="4893647"/>
          </a:xfrm>
          <a:prstGeom prst="rect">
            <a:avLst/>
          </a:prstGeom>
        </p:spPr>
        <p:txBody>
          <a:bodyPr wrap="square">
            <a:spAutoFit/>
          </a:bodyPr>
          <a:lstStyle/>
          <a:p>
            <a:r>
              <a:rPr lang="en-US" sz="2400" b="1" u="sng" dirty="0">
                <a:solidFill>
                  <a:schemeClr val="accent5">
                    <a:lumMod val="75000"/>
                  </a:schemeClr>
                </a:solidFill>
                <a:latin typeface="Bahnschrift" panose="020B0502040204020203" pitchFamily="34" charset="0"/>
              </a:rPr>
              <a:t>Final Insights:-</a:t>
            </a:r>
          </a:p>
          <a:p>
            <a:pPr marL="285750" indent="-285750">
              <a:buFont typeface="Arial" panose="020B0604020202020204" pitchFamily="34" charset="0"/>
              <a:buChar char="•"/>
            </a:pPr>
            <a:r>
              <a:rPr lang="en-US" dirty="0"/>
              <a:t>The ratio of men and women working are almost equal.</a:t>
            </a:r>
          </a:p>
          <a:p>
            <a:pPr marL="285750" indent="-285750">
              <a:buFont typeface="Arial" panose="020B0604020202020204" pitchFamily="34" charset="0"/>
              <a:buChar char="•"/>
            </a:pPr>
            <a:r>
              <a:rPr lang="en-US" dirty="0"/>
              <a:t>The employees working in Stores are more as </a:t>
            </a:r>
            <a:r>
              <a:rPr lang="en-US" dirty="0" smtClean="0"/>
              <a:t>compared </a:t>
            </a:r>
            <a:r>
              <a:rPr lang="en-US" dirty="0"/>
              <a:t>to </a:t>
            </a:r>
            <a:r>
              <a:rPr lang="en-US" dirty="0" smtClean="0"/>
              <a:t>Head office.</a:t>
            </a:r>
            <a:endParaRPr lang="en-US" dirty="0"/>
          </a:p>
          <a:p>
            <a:pPr marL="285750" indent="-285750">
              <a:buFont typeface="Arial" panose="020B0604020202020204" pitchFamily="34" charset="0"/>
              <a:buChar char="•"/>
            </a:pPr>
            <a:r>
              <a:rPr lang="en-US" dirty="0"/>
              <a:t>Most of the stores are present in Vancouver,Victoria,Nanaoimo, New Westminster in the following order.</a:t>
            </a:r>
          </a:p>
          <a:p>
            <a:pPr marL="285750" indent="-285750">
              <a:buFont typeface="Arial" panose="020B0604020202020204" pitchFamily="34" charset="0"/>
              <a:buChar char="•"/>
            </a:pPr>
            <a:r>
              <a:rPr lang="en-US" dirty="0"/>
              <a:t>Most of the people are working as Cashier then as Dairy Persons</a:t>
            </a:r>
          </a:p>
          <a:p>
            <a:pPr marL="285750" indent="-285750">
              <a:buFont typeface="Arial" panose="020B0604020202020204" pitchFamily="34" charset="0"/>
              <a:buChar char="•"/>
            </a:pPr>
            <a:r>
              <a:rPr lang="en-US" dirty="0"/>
              <a:t>Age and </a:t>
            </a:r>
            <a:r>
              <a:rPr lang="en-US" dirty="0" smtClean="0"/>
              <a:t>Absent Hours </a:t>
            </a:r>
            <a:r>
              <a:rPr lang="en-US" dirty="0"/>
              <a:t>are highly correlated. we can say higher the age higher will be the </a:t>
            </a:r>
            <a:r>
              <a:rPr lang="en-US" dirty="0" smtClean="0"/>
              <a:t>absent hours.</a:t>
            </a:r>
            <a:endParaRPr lang="en-US" dirty="0"/>
          </a:p>
          <a:p>
            <a:pPr marL="285750" indent="-285750">
              <a:buFont typeface="Arial" panose="020B0604020202020204" pitchFamily="34" charset="0"/>
              <a:buChar char="•"/>
            </a:pPr>
            <a:r>
              <a:rPr lang="en-US" dirty="0" smtClean="0"/>
              <a:t>Scatterplot </a:t>
            </a:r>
            <a:r>
              <a:rPr lang="en-US" dirty="0"/>
              <a:t>shows the relations between Age and </a:t>
            </a:r>
            <a:r>
              <a:rPr lang="en-US" dirty="0" smtClean="0"/>
              <a:t>Absent Hours </a:t>
            </a:r>
            <a:r>
              <a:rPr lang="en-US" dirty="0"/>
              <a:t>as age increases, </a:t>
            </a:r>
            <a:r>
              <a:rPr lang="en-US" dirty="0" smtClean="0"/>
              <a:t>Absent Hours </a:t>
            </a:r>
            <a:r>
              <a:rPr lang="en-US" dirty="0"/>
              <a:t>also </a:t>
            </a:r>
            <a:r>
              <a:rPr lang="en-US" dirty="0" smtClean="0"/>
              <a:t>increases.</a:t>
            </a:r>
            <a:endParaRPr lang="en-US" dirty="0"/>
          </a:p>
          <a:p>
            <a:pPr marL="285750" indent="-285750">
              <a:buFont typeface="Arial" panose="020B0604020202020204" pitchFamily="34" charset="0"/>
              <a:buChar char="•"/>
            </a:pPr>
            <a:r>
              <a:rPr lang="en-US" dirty="0"/>
              <a:t>From the </a:t>
            </a:r>
            <a:r>
              <a:rPr lang="en-US" dirty="0" smtClean="0"/>
              <a:t>Bar plot </a:t>
            </a:r>
            <a:r>
              <a:rPr lang="en-US" dirty="0"/>
              <a:t>between Gender and </a:t>
            </a:r>
            <a:r>
              <a:rPr lang="en-US" dirty="0" smtClean="0"/>
              <a:t>Absent Hours </a:t>
            </a:r>
            <a:r>
              <a:rPr lang="en-US" dirty="0"/>
              <a:t>we can say that female ought to have more absent hours.</a:t>
            </a:r>
          </a:p>
          <a:p>
            <a:pPr marL="285750" indent="-285750">
              <a:buFont typeface="Arial" panose="020B0604020202020204" pitchFamily="34" charset="0"/>
              <a:buChar char="•"/>
            </a:pPr>
            <a:r>
              <a:rPr lang="en-US" dirty="0"/>
              <a:t>And from Boxplot we can say that females have more outliers.</a:t>
            </a:r>
          </a:p>
          <a:p>
            <a:pPr marL="285750" indent="-285750">
              <a:buFont typeface="Arial" panose="020B0604020202020204" pitchFamily="34" charset="0"/>
              <a:buChar char="•"/>
            </a:pPr>
            <a:r>
              <a:rPr lang="en-US" dirty="0"/>
              <a:t>As we can see from the boxplot between </a:t>
            </a:r>
            <a:r>
              <a:rPr lang="en-US" dirty="0" smtClean="0"/>
              <a:t>Absent Hours </a:t>
            </a:r>
            <a:r>
              <a:rPr lang="en-US" dirty="0"/>
              <a:t>and </a:t>
            </a:r>
            <a:r>
              <a:rPr lang="en-US" dirty="0" smtClean="0"/>
              <a:t>Store Location </a:t>
            </a:r>
            <a:r>
              <a:rPr lang="en-US" dirty="0"/>
              <a:t>Vancouver has the most </a:t>
            </a:r>
            <a:r>
              <a:rPr lang="en-US" dirty="0" smtClean="0"/>
              <a:t>outliers </a:t>
            </a:r>
            <a:r>
              <a:rPr lang="en-US" dirty="0"/>
              <a:t>than any store location which means, many employees with high number of absent hours are from Vancouver.</a:t>
            </a:r>
          </a:p>
          <a:p>
            <a:pPr marL="285750" indent="-285750">
              <a:buFont typeface="Arial" panose="020B0604020202020204" pitchFamily="34" charset="0"/>
              <a:buChar char="•"/>
            </a:pPr>
            <a:r>
              <a:rPr lang="en-US" dirty="0"/>
              <a:t>We can see employees who were working as Cashiers were comparatively Absent more.</a:t>
            </a:r>
          </a:p>
          <a:p>
            <a:pPr marL="285750" indent="-285750">
              <a:buFont typeface="Arial" panose="020B0604020202020204" pitchFamily="34" charset="0"/>
              <a:buChar char="•"/>
            </a:pPr>
            <a:r>
              <a:rPr lang="en-US" dirty="0"/>
              <a:t>Customer Service' and 'Bakery' have the most outliers </a:t>
            </a:r>
            <a:r>
              <a:rPr lang="en-US" dirty="0" smtClean="0"/>
              <a:t>i.e. </a:t>
            </a:r>
            <a:r>
              <a:rPr lang="en-US" dirty="0"/>
              <a:t>Employee from these department have the Most Absent Hours</a:t>
            </a:r>
            <a:endParaRPr lang="en-IN" dirty="0"/>
          </a:p>
        </p:txBody>
      </p:sp>
    </p:spTree>
    <p:extLst>
      <p:ext uri="{BB962C8B-B14F-4D97-AF65-F5344CB8AC3E}">
        <p14:creationId xmlns:p14="http://schemas.microsoft.com/office/powerpoint/2010/main" val="890590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GENDER ,BUSINESS UNIT ,AVERAGE OF ABSENT HOURS ,TOTAL ABSENT HOURS ,AVERAGE OF ABSENT HOURS BY JOB TITLE ,AVERAGE OF ABSENT HOURS BY DIVISI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VERAGE OF ABSENT HOURS BY DEPARTMENT .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OUNT OF ABSENT HOURS BY AGE ,AVERAGE OF ABSENT HOURS BY LENGTH OF SERVICE ,AVERAGE OF ABSENT HOURS BY CITY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HR ANALYTICS - ABSENTEEISM ,GENDER ,BUSINESS UNIT ,AVERAGE OF ABSENT HOURS ,TOTAL ABSENT HOURS ,AVERAGE OF ABSENT HOURS BY JOB TITLE ,COUNT OF ABSENT HOURS BY AGE ,AVERAGE OF ABSENT HOURS BY DEPARTMENT  ,AVERAGE OF ABSENT HOURS BY DIVISION ,AVERAGE OF ABSENT HOURS BY LENGTH OF SERVICE ,AVERAGE OF ABSENT HOURS BY CITY. Please refer to the notes on this slide for details">
            <a:hlinkClick r:id="rId3"/>
          </p:cNvPr>
          <p:cNvPicPr>
            <a:picLocks noChangeAspect="1"/>
          </p:cNvPicPr>
          <p:nvPr/>
        </p:nvPicPr>
        <p:blipFill>
          <a:blip r:embed="rId4"/>
          <a:stretch>
            <a:fillRect/>
          </a:stretch>
        </p:blipFill>
        <p:spPr>
          <a:xfrm>
            <a:off x="3467100" y="0"/>
            <a:ext cx="5248275" cy="6858000"/>
          </a:xfrm>
          <a:prstGeom prst="rect">
            <a:avLst/>
          </a:prstGeom>
          <a:noFill/>
        </p:spPr>
      </p:pic>
      <p:sp>
        <p:nvSpPr>
          <p:cNvPr id="4" name="Title" hidden="1"/>
          <p:cNvSpPr>
            <a:spLocks noGrp="1"/>
          </p:cNvSpPr>
          <p:nvPr>
            <p:ph type="title"/>
          </p:nvPr>
        </p:nvSpPr>
        <p:spPr/>
        <p:txBody>
          <a:bodyPr/>
          <a:lstStyle/>
          <a:p>
            <a:r>
              <a:t>DASHBOARD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HR ANALYTICS - ABSENTEEISM ,GENDER ,BUSINESS UNIT ,AVERAGE OF ABSENT HOURS ,TOTAL ABSENT HOURS ,AVERAGE OF ABSENT HOURS BY JOB TITLE ,COUNT OF ABSENT HOURS BY AGE ,AVERAGE OF ABSENT HOURS BY DEPARTMENT  ,AVERAGE OF ABSENT HOURS BY DIVISION ,AVERAGE OF ABSENT HOURS BY LENGTH OF SERVICE ,AVERAGE OF ABSENT HOURS BY CITY. Please refer to the notes on this slide for details">
            <a:hlinkClick r:id="rId3"/>
          </p:cNvPr>
          <p:cNvPicPr>
            <a:picLocks noChangeAspect="1"/>
          </p:cNvPicPr>
          <p:nvPr/>
        </p:nvPicPr>
        <p:blipFill>
          <a:blip r:embed="rId4"/>
          <a:stretch>
            <a:fillRect/>
          </a:stretch>
        </p:blipFill>
        <p:spPr>
          <a:xfrm>
            <a:off x="3467100" y="0"/>
            <a:ext cx="5248275" cy="6858000"/>
          </a:xfrm>
          <a:prstGeom prst="rect">
            <a:avLst/>
          </a:prstGeom>
          <a:noFill/>
        </p:spPr>
      </p:pic>
      <p:sp>
        <p:nvSpPr>
          <p:cNvPr id="4" name="Title" hidden="1"/>
          <p:cNvSpPr>
            <a:spLocks noGrp="1"/>
          </p:cNvSpPr>
          <p:nvPr>
            <p:ph type="title"/>
          </p:nvPr>
        </p:nvSpPr>
        <p:spPr/>
        <p:txBody>
          <a:bodyPr/>
          <a:lstStyle/>
          <a:p>
            <a:r>
              <a:t>Duplicate of DASHBOARD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accent5">
                    <a:lumMod val="75000"/>
                  </a:schemeClr>
                </a:solidFill>
                <a:latin typeface="Arial Black" panose="020B0A04020102020204" pitchFamily="34" charset="0"/>
              </a:rPr>
              <a:t>BAR PLOT</a:t>
            </a:r>
            <a:endParaRPr lang="en-IN" b="1" dirty="0">
              <a:solidFill>
                <a:schemeClr val="accent5">
                  <a:lumMod val="75000"/>
                </a:schemeClr>
              </a:solidFill>
              <a:latin typeface="Arial Black" panose="020B0A04020102020204" pitchFamily="34"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08753" y="1249676"/>
            <a:ext cx="5148082" cy="4714244"/>
          </a:xfrm>
        </p:spPr>
      </p:pic>
      <p:sp>
        <p:nvSpPr>
          <p:cNvPr id="4" name="Text Placeholder 3"/>
          <p:cNvSpPr>
            <a:spLocks noGrp="1"/>
          </p:cNvSpPr>
          <p:nvPr>
            <p:ph type="body" sz="half" idx="2"/>
          </p:nvPr>
        </p:nvSpPr>
        <p:spPr>
          <a:xfrm>
            <a:off x="1484312" y="2971800"/>
            <a:ext cx="3549121" cy="2255524"/>
          </a:xfrm>
        </p:spPr>
        <p:txBody>
          <a:bodyPr/>
          <a:lstStyle/>
          <a:p>
            <a:r>
              <a:rPr lang="en-US" dirty="0" smtClean="0">
                <a:latin typeface="Arial Rounded MT Bold" panose="020F0704030504030204" pitchFamily="34" charset="0"/>
              </a:rPr>
              <a:t>Females have more absent hours than males</a:t>
            </a:r>
            <a:endParaRPr lang="en-IN" dirty="0">
              <a:latin typeface="Arial Rounded MT Bold" panose="020F0704030504030204" pitchFamily="34" charset="0"/>
            </a:endParaRPr>
          </a:p>
        </p:txBody>
      </p:sp>
    </p:spTree>
    <p:extLst>
      <p:ext uri="{BB962C8B-B14F-4D97-AF65-F5344CB8AC3E}">
        <p14:creationId xmlns:p14="http://schemas.microsoft.com/office/powerpoint/2010/main" val="3104473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solidFill>
                  <a:schemeClr val="accent5">
                    <a:lumMod val="75000"/>
                  </a:schemeClr>
                </a:solidFill>
                <a:latin typeface="Arial Black" panose="020B0A04020102020204" pitchFamily="34" charset="0"/>
              </a:rPr>
              <a:t>HEAT MAP</a:t>
            </a:r>
            <a:endParaRPr lang="en-IN" sz="2800" b="1" dirty="0">
              <a:solidFill>
                <a:schemeClr val="accent5">
                  <a:lumMod val="75000"/>
                </a:schemeClr>
              </a:solidFill>
              <a:latin typeface="Arial Black" panose="020B0A04020102020204" pitchFamily="34"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28209" y="1327400"/>
            <a:ext cx="4709169" cy="3822200"/>
          </a:xfrm>
        </p:spPr>
      </p:pic>
      <p:sp>
        <p:nvSpPr>
          <p:cNvPr id="4" name="Text Placeholder 3"/>
          <p:cNvSpPr>
            <a:spLocks noGrp="1"/>
          </p:cNvSpPr>
          <p:nvPr>
            <p:ph type="body" sz="half" idx="2"/>
          </p:nvPr>
        </p:nvSpPr>
        <p:spPr/>
        <p:txBody>
          <a:bodyPr/>
          <a:lstStyle/>
          <a:p>
            <a:r>
              <a:rPr lang="en-US" dirty="0" smtClean="0">
                <a:latin typeface="Arial Rounded MT Bold" panose="020F0704030504030204" pitchFamily="34" charset="0"/>
              </a:rPr>
              <a:t>As employees age, they are more absent than when they first joined.</a:t>
            </a:r>
            <a:endParaRPr lang="en-IN" dirty="0">
              <a:latin typeface="Arial Rounded MT Bold" panose="020F0704030504030204" pitchFamily="34" charset="0"/>
            </a:endParaRPr>
          </a:p>
        </p:txBody>
      </p:sp>
    </p:spTree>
    <p:extLst>
      <p:ext uri="{BB962C8B-B14F-4D97-AF65-F5344CB8AC3E}">
        <p14:creationId xmlns:p14="http://schemas.microsoft.com/office/powerpoint/2010/main" val="245274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solidFill>
                  <a:schemeClr val="accent5">
                    <a:lumMod val="75000"/>
                  </a:schemeClr>
                </a:solidFill>
                <a:latin typeface="Arial Black" panose="020B0A04020102020204" pitchFamily="34" charset="0"/>
              </a:rPr>
              <a:t>BOX PLOT</a:t>
            </a:r>
            <a:endParaRPr lang="en-IN" sz="2800" b="1" dirty="0">
              <a:solidFill>
                <a:schemeClr val="accent5">
                  <a:lumMod val="75000"/>
                </a:schemeClr>
              </a:solidFill>
              <a:latin typeface="Arial Black" panose="020B0A04020102020204" pitchFamily="34"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03147" y="365760"/>
            <a:ext cx="6109733" cy="5730240"/>
          </a:xfrm>
        </p:spPr>
      </p:pic>
      <p:sp>
        <p:nvSpPr>
          <p:cNvPr id="4" name="Text Placeholder 3"/>
          <p:cNvSpPr>
            <a:spLocks noGrp="1"/>
          </p:cNvSpPr>
          <p:nvPr>
            <p:ph type="body" sz="half" idx="2"/>
          </p:nvPr>
        </p:nvSpPr>
        <p:spPr>
          <a:xfrm>
            <a:off x="1484312" y="2971800"/>
            <a:ext cx="3549121" cy="2402840"/>
          </a:xfrm>
        </p:spPr>
        <p:txBody>
          <a:bodyPr>
            <a:normAutofit/>
          </a:bodyPr>
          <a:lstStyle/>
          <a:p>
            <a:r>
              <a:rPr lang="en-US" dirty="0" smtClean="0">
                <a:latin typeface="Arial Rounded MT Bold" panose="020F0704030504030204" pitchFamily="34" charset="0"/>
              </a:rPr>
              <a:t>There are relatively many outliers in Bakery and Customer service department</a:t>
            </a:r>
            <a:endParaRPr lang="en-IN" dirty="0">
              <a:latin typeface="Arial Rounded MT Bold" panose="020F0704030504030204" pitchFamily="34" charset="0"/>
            </a:endParaRPr>
          </a:p>
        </p:txBody>
      </p:sp>
    </p:spTree>
    <p:extLst>
      <p:ext uri="{BB962C8B-B14F-4D97-AF65-F5344CB8AC3E}">
        <p14:creationId xmlns:p14="http://schemas.microsoft.com/office/powerpoint/2010/main" val="401910995"/>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TotalTime>
  <Words>556</Words>
  <Application>Microsoft Office PowerPoint</Application>
  <PresentationFormat>Widescreen</PresentationFormat>
  <Paragraphs>124</Paragraphs>
  <Slides>10</Slides>
  <Notes>6</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10</vt:i4>
      </vt:variant>
    </vt:vector>
  </HeadingPairs>
  <TitlesOfParts>
    <vt:vector size="22" baseType="lpstr">
      <vt:lpstr>Arial</vt:lpstr>
      <vt:lpstr>Arial Black</vt:lpstr>
      <vt:lpstr>Arial Rounded MT Bold</vt:lpstr>
      <vt:lpstr>Bahnschrift</vt:lpstr>
      <vt:lpstr>Calibri</vt:lpstr>
      <vt:lpstr>Calibri Light</vt:lpstr>
      <vt:lpstr>Corbel</vt:lpstr>
      <vt:lpstr>Segoe UI</vt:lpstr>
      <vt:lpstr>Segoe UI Light</vt:lpstr>
      <vt:lpstr>Segoe UI Semibold</vt:lpstr>
      <vt:lpstr>Custom Design</vt:lpstr>
      <vt:lpstr>Parallax</vt:lpstr>
      <vt:lpstr>HR_absenteeism_analysis</vt:lpstr>
      <vt:lpstr>Page 1</vt:lpstr>
      <vt:lpstr>Page 2</vt:lpstr>
      <vt:lpstr>Page 3</vt:lpstr>
      <vt:lpstr>DASHBOARD</vt:lpstr>
      <vt:lpstr>Duplicate of DASHBOARD</vt:lpstr>
      <vt:lpstr>BAR PLOT</vt:lpstr>
      <vt:lpstr>HEAT MAP</vt:lpstr>
      <vt:lpstr>BOX PLOT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Shreedevi R</cp:lastModifiedBy>
  <cp:revision>6</cp:revision>
  <dcterms:created xsi:type="dcterms:W3CDTF">2016-09-04T11:54:55Z</dcterms:created>
  <dcterms:modified xsi:type="dcterms:W3CDTF">2023-09-06T11:33:20Z</dcterms:modified>
</cp:coreProperties>
</file>

<file path=docProps/thumbnail.jpeg>
</file>